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5" autoAdjust="0"/>
    <p:restoredTop sz="94660"/>
  </p:normalViewPr>
  <p:slideViewPr>
    <p:cSldViewPr snapToGrid="0">
      <p:cViewPr>
        <p:scale>
          <a:sx n="100" d="100"/>
          <a:sy n="100" d="100"/>
        </p:scale>
        <p:origin x="1670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8D059-78FB-B2DA-15EF-1E56369DA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43B73B-0E2F-237A-3820-E381187C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A7A8C-019B-B670-BFC2-10CBB69FA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0D791-31E0-3CE8-71AB-9F1902382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19F3E-0CC7-DFD6-3690-4C5849112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5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82065-69F3-DBFC-3459-BE394C37B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E41B23-08BF-8828-F8B3-9C4D09B47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F8C08-19AF-7E44-1517-66249D485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3F5B8-D301-1900-2DB1-19D245FA5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AB549-ABAF-E49F-9D77-601B08CB7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4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80701-6BE4-6B13-6D52-0C6D310AC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05F081-A3FB-E2A3-8DD3-F56A4ABFC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41E1D-9140-2996-5609-6B84BD5B4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8DA07-3FC4-DA71-3D7C-0A54DA70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77A8C-C39C-6F5A-7C5A-D29EB211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3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DF231-B9D6-C36E-139D-B8CCCC462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6E854-D7C3-7E8A-A208-F53E97544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D6C29-3D00-27AC-B103-C2689247F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5FC1B-DCEE-225A-7BE4-D0851544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9E2CD-E3C2-D82E-07BA-0C529923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7D5AA-F2A7-7C5F-DE9E-8E5308112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C82EB-0619-6844-4947-737A856CD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92D92-5642-11C8-5EDD-F833351C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283C5-81F4-DA91-0B54-0A4F10DD6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9920D0-160B-543E-EA65-6FF632083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6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78AA7-5C22-EB02-14DD-102760EDE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BA66A-64C3-CBA7-321E-C1DD03402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8ADD5-68E9-8019-F21F-6BD135AE81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13CC0E-4579-4EAE-38B9-8DA176D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22EDC-60C9-34F6-46C6-144ACE6A9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C290E-B234-350E-9EB6-E84BD539A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0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6F1D-96F6-7712-ECB8-DC776325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65771-8FC8-1DD3-538C-3EBFD569E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760321-B1E8-F8F6-216A-7E0EEA036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5613E1-ECF2-054B-B86B-E1B0F2CA8F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02E4BD-72D5-8549-0156-DFBA1F4A4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2CCC4C-DDFA-89A0-A4F6-B707F432F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882B31-0C9C-14CA-C969-1C64FD13B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43D690-3BFA-A59E-24A4-7D9C07346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47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91F8A-8A43-4D84-7F77-F720386E6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7D6602-0CBB-4BE2-2880-6C0ADED42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FBD6D-C846-F181-9B33-BEBBEE9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01813D-1F30-3A76-0A0B-9888B9A6C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0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0B089-4429-C53C-0D7D-0A6E9BA4B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2C88FF-C3F7-48B2-C176-570D7B831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0842C-0105-F86A-749C-C9786DF8D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7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5D2BC-842D-7BCC-4861-AAB6AF3F7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C740E-7B74-87EA-5615-4831A8537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15A3B-A34A-3847-EAA3-30DE6FAC6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409F4-EAB2-BAF8-5968-156EB4606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37572-1C9F-1473-A875-625B76A5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D372-3D3B-1CD2-3964-70D9464D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35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0D4FE-5BD0-238A-F178-FFAC9EF92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EBA304-5E81-46C0-08F8-76A34BFA5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FE4EC-EF82-3242-BD5C-83B49570F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0266F-0133-B743-A28C-4F02FA43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6CD28-6437-92BA-22BC-01760D434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66118-A794-4C64-3131-5CBA434D0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1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365366-AB04-D2F3-E2A1-9DB872E98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4A2A8-30B1-04F6-021B-47B5EDCFA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BDFFF-F9DE-E80C-60E7-6F7FA4050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D52BCF-EFB9-46C7-A7AD-7A382BC922D8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CEEA4-763D-2B22-E8E8-C7F3BD5F2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D583B-0E1A-054D-3C05-B85A842045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CCD86A-82C1-4243-A114-6AC564F6C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8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BBB68B-EE19-83C6-34A9-471FC1D69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1114425"/>
            <a:ext cx="4426090" cy="2440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5C7913-8ED8-2250-884F-42C852C9F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715" y="3630154"/>
            <a:ext cx="4520243" cy="25697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ACA26C-A107-54B7-2439-2668BA3B1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03" y="3630154"/>
            <a:ext cx="4408309" cy="25697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24275E-3C79-EB0C-8596-96266B8CE0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7622" y="1049783"/>
            <a:ext cx="4508336" cy="256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8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>UC San Diego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Wilbur, Kenneth</dc:creator>
  <cp:lastModifiedBy>Wilbur, Kenneth</cp:lastModifiedBy>
  <cp:revision>1</cp:revision>
  <dcterms:created xsi:type="dcterms:W3CDTF">2024-05-25T22:54:52Z</dcterms:created>
  <dcterms:modified xsi:type="dcterms:W3CDTF">2024-05-25T23:14:18Z</dcterms:modified>
</cp:coreProperties>
</file>

<file path=docProps/thumbnail.jpeg>
</file>